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2" r:id="rId80"/>
    <p:sldId id="331" r:id="rId81"/>
    <p:sldId id="333" r:id="rId82"/>
    <p:sldId id="334" r:id="rId83"/>
    <p:sldId id="336" r:id="rId84"/>
    <p:sldId id="337" r:id="rId85"/>
    <p:sldId id="338" r:id="rId86"/>
    <p:sldId id="339" r:id="rId87"/>
  </p:sldIdLst>
  <p:sldSz cx="9144000" cy="6858000" type="screen4x3"/>
  <p:notesSz cx="7315200" cy="9601200"/>
  <p:custShowLst>
    <p:custShow name="Custom Show 1" id="0">
      <p:sldLst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50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49"/>
        <p:sld r:id="rId37"/>
        <p:sld r:id="rId38"/>
        <p:sld r:id="rId39"/>
        <p:sld r:id="rId40"/>
        <p:sld r:id="rId41"/>
        <p:sld r:id="rId42"/>
        <p:sld r:id="rId43"/>
        <p:sld r:id="rId44"/>
        <p:sld r:id="rId45"/>
        <p:sld r:id="rId46"/>
        <p:sld r:id="rId47"/>
        <p:sld r:id="rId48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62"/>
        <p:sld r:id="rId63"/>
        <p:sld r:id="rId64"/>
        <p:sld r:id="rId65"/>
        <p:sld r:id="rId66"/>
        <p:sld r:id="rId67"/>
        <p:sld r:id="rId68"/>
        <p:sld r:id="rId69"/>
        <p:sld r:id="rId70"/>
        <p:sld r:id="rId71"/>
        <p:sld r:id="rId61"/>
        <p:sld r:id="rId72"/>
        <p:sld r:id="rId73"/>
        <p:sld r:id="rId74"/>
        <p:sld r:id="rId75"/>
        <p:sld r:id="rId76"/>
        <p:sld r:id="rId77"/>
        <p:sld r:id="rId78"/>
        <p:sld r:id="rId79"/>
        <p:sld r:id="rId81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ey Rode" initials="AR" lastIdx="1" clrIdx="0">
    <p:extLst>
      <p:ext uri="{19B8F6BF-5375-455C-9EA6-DF929625EA0E}">
        <p15:presenceInfo xmlns:p15="http://schemas.microsoft.com/office/powerpoint/2012/main" userId="S::rode@un.org::bff9ed93-ba8a-44f3-8d2b-c9da20c21b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496D2-CC34-4BE5-8614-7A2F9AB096F5}" v="11" dt="2020-06-23T19:10:40.658"/>
    <p1510:client id="{4DD27F5D-7825-4DC1-A637-4691647DB93D}" v="5" dt="2020-06-25T19:13:20.723"/>
    <p1510:client id="{8F5D261B-A3E8-43E3-9448-0F43E4C678D3}" v="1" dt="2020-06-24T12:23:52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commentAuthors" Target="commentAuthor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39ED4-0596-3145-9C6E-E0A4B7898158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86267-A854-064A-95D0-2290B45F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4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86267-A854-064A-95D0-2290B45FAF7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36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532CE-3AB0-467F-98C9-CD8C1E997949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F284A-633A-4580-A362-295583FCAA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9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532CE-3AB0-467F-98C9-CD8C1E997949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F284A-633A-4580-A362-295583FCAA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49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8A866960-04D3-5545-9ECE-7B758FEC18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65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D49FA775-C4BB-2748-94A1-130E8D628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43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C02DA744-44B3-904A-A6D9-2FFEAB8B52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92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22301493-E308-7349-9340-0A6682756A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19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E61EA3AF-AACD-004D-B98A-C98E4D4B54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1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07C69FD3-F2D6-4E49-8A05-46DA1AF494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3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E53BE58F-FCBD-BA4C-9668-65EA5ECCC3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9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4BDFC763-9C30-5640-B8E0-6630027FA1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60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8B6CB284-BAB6-A146-8CCB-3667A10A40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8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E1DBA9E5-10D3-DB49-867C-1DA0C383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65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C8E97F51-4774-824D-934E-5F4CFB8F51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BE953B25-A342-B840-A616-2D13CB7DC4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7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2FDD2513-CEF5-A747-9877-C31081D13E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29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01AA811A-4E23-0F4C-8FEE-841BD35CB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90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20980EAB-F0C7-9D44-86B4-3672FC6C1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7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AC763B7C-ACD7-9A41-8A38-7765C4F4C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29"/>
          <a:stretch/>
        </p:blipFill>
        <p:spPr>
          <a:xfrm>
            <a:off x="0" y="-241738"/>
            <a:ext cx="9144000" cy="70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9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outdoor, man, holding, sign&#10;&#10;Description automatically generated">
            <a:extLst>
              <a:ext uri="{FF2B5EF4-FFF2-40B4-BE49-F238E27FC236}">
                <a16:creationId xmlns:a16="http://schemas.microsoft.com/office/drawing/2014/main" id="{0A16B52D-886B-3944-B904-A3B6A0B49D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42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DD00375-2CF8-6E48-8779-6E29CBCB96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1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0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in a park&#10;&#10;Description automatically generated">
            <a:extLst>
              <a:ext uri="{FF2B5EF4-FFF2-40B4-BE49-F238E27FC236}">
                <a16:creationId xmlns:a16="http://schemas.microsoft.com/office/drawing/2014/main" id="{42E98564-6419-914B-9F0E-67097CABE8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99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able, sitting, black, computer&#10;&#10;Description automatically generated">
            <a:extLst>
              <a:ext uri="{FF2B5EF4-FFF2-40B4-BE49-F238E27FC236}">
                <a16:creationId xmlns:a16="http://schemas.microsoft.com/office/drawing/2014/main" id="{8791F7AF-8E51-A246-B9FE-A14528274E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44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964759D9-C8A1-5846-B0BE-FE2C25EE5C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59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sign on the side of the road&#10;&#10;Description automatically generated">
            <a:extLst>
              <a:ext uri="{FF2B5EF4-FFF2-40B4-BE49-F238E27FC236}">
                <a16:creationId xmlns:a16="http://schemas.microsoft.com/office/drawing/2014/main" id="{13270AE0-3B8B-9F44-96E2-5456B929A7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1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8354FD5D-F0E2-254A-BE83-C28C8FBC38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45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079ABAE-DA30-BA4B-846C-D351B4E419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04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6FB26303-48E7-224F-9F6F-5DE3CC4763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56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holding a sign in front of a crowd&#10;&#10;Description automatically generated">
            <a:extLst>
              <a:ext uri="{FF2B5EF4-FFF2-40B4-BE49-F238E27FC236}">
                <a16:creationId xmlns:a16="http://schemas.microsoft.com/office/drawing/2014/main" id="{915C1965-7F3B-8A42-8D29-51FF06D319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03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3545"/>
          </a:xfrm>
          <a:prstGeom prst="rect">
            <a:avLst/>
          </a:prstGeom>
        </p:spPr>
      </p:pic>
      <p:pic>
        <p:nvPicPr>
          <p:cNvPr id="7" name="Picture 6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B3043640-ADE5-0847-9DDF-F995341EA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0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65076"/>
          </a:xfrm>
          <a:prstGeom prst="rect">
            <a:avLst/>
          </a:prstGeom>
        </p:spPr>
      </p:pic>
      <p:pic>
        <p:nvPicPr>
          <p:cNvPr id="7" name="Picture 6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8E3C328B-97B1-7449-B6A2-02C0E1ECB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46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75586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7873B718-F16D-264F-A04B-6EFDCA1251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35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86097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2909D5CF-48C2-7946-998E-CA8D41AD6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32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54566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FBD585A0-A9D9-1C41-8DD9-960DA1EA2B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85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54566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B1965717-5D85-2A4D-B7D8-E0C76D4A22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33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86097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455A33A1-9CF2-C34F-BCD4-B1EC30E803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7BB9E209-583B-F844-97B0-76A187D2AC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11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86097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A04C0E41-0462-4E41-9A9B-0CBF45255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02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538952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7718E451-1653-8648-824C-683A0638BF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99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3545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C7554FCB-34FD-C749-A881-4A17AA4CF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29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3545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F8C842E4-3BB9-7041-A2E1-3334B7E55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0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75586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9A6C0073-6634-3346-B466-9F6E5AFF5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66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02014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40BA2E30-E717-9C48-9CB6-B7AB1B5EC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5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570483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97DD1D1A-E3F9-7F46-9DA2-9BCD8D0F54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21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591503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1C43DEF4-9A7E-2944-ACE8-AB970DC61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43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570483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AA5ED225-0B9D-E740-8CE6-9A2B832C7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044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517931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6D1D4F3D-406D-6D4D-B09D-E630F3130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5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FCC4A1A5-C05F-1246-90C4-9ED8D2FEE6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51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528441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5E796E98-333C-3542-A4A0-11B2ACA237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70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528441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B8BEFEEB-2CF4-D644-A8A5-4588E40E1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839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230"/>
          <a:stretch/>
        </p:blipFill>
        <p:spPr>
          <a:xfrm>
            <a:off x="0" y="-1292773"/>
            <a:ext cx="9144000" cy="6858000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7CAE5AC0-8997-2A40-A9FF-3629619B57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60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3" t="-23442" r="-2"/>
          <a:stretch/>
        </p:blipFill>
        <p:spPr>
          <a:xfrm>
            <a:off x="-115613" y="-1303284"/>
            <a:ext cx="9259613" cy="6863255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335F6764-21F4-5E4C-9316-C5192081FA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35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559972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4B57D68C-D348-EC4E-9E92-B7E9D58F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67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54566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DBA01FDD-8C8C-FC48-9347-0A46659B82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276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633545"/>
          </a:xfrm>
          <a:prstGeom prst="rect">
            <a:avLst/>
          </a:prstGeom>
        </p:spPr>
      </p:pic>
      <p:pic>
        <p:nvPicPr>
          <p:cNvPr id="5" name="Picture 4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6205AF3C-E7CB-D24F-99BA-EF8BEB3FA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364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132BBDDE-5DC5-BE49-BBD5-EBA01F62AA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25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960EB8E4-9301-7E40-8E60-75B7F4A2C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129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2F25EF33-9E41-AF45-A876-E513B2334C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1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73153688-5208-0445-870D-B7E52D403E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63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06BC8AC7-01EB-A54C-9F4F-5BFEEE37DA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34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F06E6884-0511-3444-A9F1-625BFFF235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18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8EDB4718-EFCE-2F4F-BED3-9618E670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18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36F29D05-91DC-A942-AB7D-6781EB55E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64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D3E7CA63-C684-2F43-926C-5023D0438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946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0976D590-3EDE-8740-BCA6-580085930F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991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7A4ED42B-2507-8845-8CC4-055A0CDB91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56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large crowd of people&#10;&#10;Description automatically generated">
            <a:extLst>
              <a:ext uri="{FF2B5EF4-FFF2-40B4-BE49-F238E27FC236}">
                <a16:creationId xmlns:a16="http://schemas.microsoft.com/office/drawing/2014/main" id="{BF6FC1AF-46BF-D644-8F61-605D1CB2C2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633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D33286C2-4B88-7649-A432-339379F0B0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146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group of young men playing a game of football&#10;&#10;Description automatically generated">
            <a:extLst>
              <a:ext uri="{FF2B5EF4-FFF2-40B4-BE49-F238E27FC236}">
                <a16:creationId xmlns:a16="http://schemas.microsoft.com/office/drawing/2014/main" id="{814B5F48-B4C4-034E-B0D0-32666F5B74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39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54406E56-9151-7647-900C-8F84F99F61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04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person, sitting, table, young&#10;&#10;Description automatically generated">
            <a:extLst>
              <a:ext uri="{FF2B5EF4-FFF2-40B4-BE49-F238E27FC236}">
                <a16:creationId xmlns:a16="http://schemas.microsoft.com/office/drawing/2014/main" id="{29662B48-51EE-834C-B5ED-A6498C4B32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93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E00780BB-EA21-C049-8925-689E9326A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30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person, woman, man, standing&#10;&#10;Description automatically generated">
            <a:extLst>
              <a:ext uri="{FF2B5EF4-FFF2-40B4-BE49-F238E27FC236}">
                <a16:creationId xmlns:a16="http://schemas.microsoft.com/office/drawing/2014/main" id="{5ACB3A78-8CE3-D444-B5B4-1A1D662E1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267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35009-CC33-734C-8AA5-F4BA7442D7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08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cup, table, food, coffee&#10;&#10;Description automatically generated">
            <a:extLst>
              <a:ext uri="{FF2B5EF4-FFF2-40B4-BE49-F238E27FC236}">
                <a16:creationId xmlns:a16="http://schemas.microsoft.com/office/drawing/2014/main" id="{0F106640-47A9-2342-AE49-3D37E42BFF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680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7C77DE1F-C573-E048-98DC-67D447843A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402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24C8249-3C39-7943-9CDE-1BF7768E67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793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5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8454A89D-3FD4-4BE2-99C2-47B5253C1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2"/>
            <a:ext cx="9141124" cy="685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742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79B7FF7-E9D0-FA4C-BA19-AD174F5C41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310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44A64A32-D254-9E4A-9ECA-A096914094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62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E7610428-F037-ED4E-8649-E4F2DD750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789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1C38619D-4919-1B4D-B58C-0B9B94855F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247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table, book, sitting, man&#10;&#10;Description automatically generated">
            <a:extLst>
              <a:ext uri="{FF2B5EF4-FFF2-40B4-BE49-F238E27FC236}">
                <a16:creationId xmlns:a16="http://schemas.microsoft.com/office/drawing/2014/main" id="{9298717B-DFEF-054C-9AB2-5CA231942E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610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person, indoor, person, people&#10;&#10;Description automatically generated">
            <a:extLst>
              <a:ext uri="{FF2B5EF4-FFF2-40B4-BE49-F238E27FC236}">
                <a16:creationId xmlns:a16="http://schemas.microsoft.com/office/drawing/2014/main" id="{B2D22654-A177-496D-9ED6-4D858D7C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2" y="2997"/>
            <a:ext cx="9148889" cy="68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387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and text&#10;&#10;Description generated with high confidence">
            <a:extLst>
              <a:ext uri="{FF2B5EF4-FFF2-40B4-BE49-F238E27FC236}">
                <a16:creationId xmlns:a16="http://schemas.microsoft.com/office/drawing/2014/main" id="{D4D8BB49-9727-4CC5-A77E-EDF048CD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718"/>
            <a:ext cx="9155500" cy="68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1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hall, table, auditorium, train&#10;&#10;Description automatically generated">
            <a:extLst>
              <a:ext uri="{FF2B5EF4-FFF2-40B4-BE49-F238E27FC236}">
                <a16:creationId xmlns:a16="http://schemas.microsoft.com/office/drawing/2014/main" id="{A8EAA48B-8614-4042-A136-70A0C0E8A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3034"/>
            <a:ext cx="9144000" cy="12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17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433DE963724B48B6B638E2F2A90AA5" ma:contentTypeVersion="6" ma:contentTypeDescription="Create a new document." ma:contentTypeScope="" ma:versionID="aca1823317702c4e9127f8c461a0f214">
  <xsd:schema xmlns:xsd="http://www.w3.org/2001/XMLSchema" xmlns:xs="http://www.w3.org/2001/XMLSchema" xmlns:p="http://schemas.microsoft.com/office/2006/metadata/properties" xmlns:ns2="5886554a-8298-4d86-8a19-ef8f496e33a1" xmlns:ns3="0dde2faf-bf83-4118-8ea3-253e081edfbb" targetNamespace="http://schemas.microsoft.com/office/2006/metadata/properties" ma:root="true" ma:fieldsID="e3f69afbe60014bfa32656f1b0b8e228" ns2:_="" ns3:_="">
    <xsd:import namespace="5886554a-8298-4d86-8a19-ef8f496e33a1"/>
    <xsd:import namespace="0dde2faf-bf83-4118-8ea3-253e081edf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6554a-8298-4d86-8a19-ef8f496e33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e2faf-bf83-4118-8ea3-253e081edf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91034E-23E3-4AEC-9E3A-725FC245604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F3B9B43-551B-4EBC-A322-BF0A08D0F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86554a-8298-4d86-8a19-ef8f496e33a1"/>
    <ds:schemaRef ds:uri="0dde2faf-bf83-4118-8ea3-253e081edf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9AD21E-D1AF-4FE1-A289-5AE51133F7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</Words>
  <Application>Microsoft Office PowerPoint</Application>
  <PresentationFormat>On-screen Show (4:3)</PresentationFormat>
  <Paragraphs>1</Paragraphs>
  <Slides>83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Nations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</dc:creator>
  <cp:lastModifiedBy>Ashley Rode</cp:lastModifiedBy>
  <cp:revision>26</cp:revision>
  <dcterms:created xsi:type="dcterms:W3CDTF">2015-10-16T18:31:04Z</dcterms:created>
  <dcterms:modified xsi:type="dcterms:W3CDTF">2020-06-25T19:16:08Z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8705096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  <property fmtid="{D5CDD505-2E9C-101B-9397-08002B2CF9AE}" pid="5" name="ContentTypeId">
    <vt:lpwstr>0x0101005E433DE963724B48B6B638E2F2A90AA5</vt:lpwstr>
  </property>
</Properties>
</file>